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9" r:id="rId6"/>
    <p:sldId id="258" r:id="rId7"/>
    <p:sldId id="272" r:id="rId8"/>
    <p:sldId id="273" r:id="rId9"/>
    <p:sldId id="274" r:id="rId10"/>
    <p:sldId id="284" r:id="rId11"/>
    <p:sldId id="283" r:id="rId12"/>
    <p:sldId id="285" r:id="rId13"/>
    <p:sldId id="289" r:id="rId14"/>
    <p:sldId id="290" r:id="rId15"/>
    <p:sldId id="291" r:id="rId16"/>
    <p:sldId id="292" r:id="rId17"/>
    <p:sldId id="277" r:id="rId18"/>
    <p:sldId id="278" r:id="rId19"/>
    <p:sldId id="271" r:id="rId20"/>
    <p:sldId id="275" r:id="rId21"/>
    <p:sldId id="276" r:id="rId22"/>
    <p:sldId id="279" r:id="rId23"/>
    <p:sldId id="280" r:id="rId24"/>
    <p:sldId id="281" r:id="rId25"/>
    <p:sldId id="270" r:id="rId26"/>
    <p:sldId id="282" r:id="rId27"/>
    <p:sldId id="293" r:id="rId28"/>
    <p:sldId id="294" r:id="rId29"/>
    <p:sldId id="295" r:id="rId30"/>
    <p:sldId id="296" r:id="rId31"/>
    <p:sldId id="260" r:id="rId32"/>
    <p:sldId id="286" r:id="rId33"/>
    <p:sldId id="287" r:id="rId34"/>
    <p:sldId id="288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20949B-C4A9-4CCF-B2F9-52D6DE85486F}" v="33" dt="2024-07-14T15:23:11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iel Sias" userId="b3adb88a120ebb95" providerId="LiveId" clId="{1120949B-C4A9-4CCF-B2F9-52D6DE85486F}"/>
    <pc:docChg chg="undo custSel addSld delSld modSld sldOrd">
      <pc:chgData name="Nathaniel Sias" userId="b3adb88a120ebb95" providerId="LiveId" clId="{1120949B-C4A9-4CCF-B2F9-52D6DE85486F}" dt="2024-07-14T20:47:03.754" v="2404" actId="47"/>
      <pc:docMkLst>
        <pc:docMk/>
      </pc:docMkLst>
      <pc:sldChg chg="del">
        <pc:chgData name="Nathaniel Sias" userId="b3adb88a120ebb95" providerId="LiveId" clId="{1120949B-C4A9-4CCF-B2F9-52D6DE85486F}" dt="2024-07-14T14:35:57.912" v="0" actId="47"/>
        <pc:sldMkLst>
          <pc:docMk/>
          <pc:sldMk cId="3978131806" sldId="257"/>
        </pc:sldMkLst>
      </pc:sldChg>
      <pc:sldChg chg="addSp delSp modSp mod">
        <pc:chgData name="Nathaniel Sias" userId="b3adb88a120ebb95" providerId="LiveId" clId="{1120949B-C4A9-4CCF-B2F9-52D6DE85486F}" dt="2024-07-14T14:52:41.196" v="930" actId="22"/>
        <pc:sldMkLst>
          <pc:docMk/>
          <pc:sldMk cId="3072199872" sldId="258"/>
        </pc:sldMkLst>
        <pc:spChg chg="mod">
          <ac:chgData name="Nathaniel Sias" userId="b3adb88a120ebb95" providerId="LiveId" clId="{1120949B-C4A9-4CCF-B2F9-52D6DE85486F}" dt="2024-07-14T14:50:14.007" v="926"/>
          <ac:spMkLst>
            <pc:docMk/>
            <pc:sldMk cId="3072199872" sldId="258"/>
            <ac:spMk id="2" creationId="{EBA24E5F-90E4-BEE0-1D94-EEBFAEB79627}"/>
          </ac:spMkLst>
        </pc:spChg>
        <pc:spChg chg="mod">
          <ac:chgData name="Nathaniel Sias" userId="b3adb88a120ebb95" providerId="LiveId" clId="{1120949B-C4A9-4CCF-B2F9-52D6DE85486F}" dt="2024-07-14T14:50:25.288" v="928" actId="20577"/>
          <ac:spMkLst>
            <pc:docMk/>
            <pc:sldMk cId="3072199872" sldId="258"/>
            <ac:spMk id="4" creationId="{C90230DE-6CB3-9934-FBDA-08EFC4080BD3}"/>
          </ac:spMkLst>
        </pc:spChg>
        <pc:spChg chg="add del">
          <ac:chgData name="Nathaniel Sias" userId="b3adb88a120ebb95" providerId="LiveId" clId="{1120949B-C4A9-4CCF-B2F9-52D6DE85486F}" dt="2024-07-14T14:52:41.196" v="930" actId="22"/>
          <ac:spMkLst>
            <pc:docMk/>
            <pc:sldMk cId="3072199872" sldId="258"/>
            <ac:spMk id="5" creationId="{B57A2591-B389-B999-6690-0A168DCA1890}"/>
          </ac:spMkLst>
        </pc:spChg>
      </pc:sldChg>
      <pc:sldChg chg="del">
        <pc:chgData name="Nathaniel Sias" userId="b3adb88a120ebb95" providerId="LiveId" clId="{1120949B-C4A9-4CCF-B2F9-52D6DE85486F}" dt="2024-07-14T15:12:43.225" v="1692" actId="47"/>
        <pc:sldMkLst>
          <pc:docMk/>
          <pc:sldMk cId="2684167668" sldId="259"/>
        </pc:sldMkLst>
      </pc:sldChg>
      <pc:sldChg chg="modSp mod">
        <pc:chgData name="Nathaniel Sias" userId="b3adb88a120ebb95" providerId="LiveId" clId="{1120949B-C4A9-4CCF-B2F9-52D6DE85486F}" dt="2024-07-14T15:15:36.516" v="1717" actId="207"/>
        <pc:sldMkLst>
          <pc:docMk/>
          <pc:sldMk cId="342931358" sldId="260"/>
        </pc:sldMkLst>
        <pc:spChg chg="mod">
          <ac:chgData name="Nathaniel Sias" userId="b3adb88a120ebb95" providerId="LiveId" clId="{1120949B-C4A9-4CCF-B2F9-52D6DE85486F}" dt="2024-07-14T15:13:04.600" v="1697" actId="404"/>
          <ac:spMkLst>
            <pc:docMk/>
            <pc:sldMk cId="342931358" sldId="260"/>
            <ac:spMk id="2" creationId="{BA56D7F4-4B89-AD89-C076-038D54587607}"/>
          </ac:spMkLst>
        </pc:spChg>
        <pc:spChg chg="mod">
          <ac:chgData name="Nathaniel Sias" userId="b3adb88a120ebb95" providerId="LiveId" clId="{1120949B-C4A9-4CCF-B2F9-52D6DE85486F}" dt="2024-07-14T15:15:36.516" v="1717" actId="207"/>
          <ac:spMkLst>
            <pc:docMk/>
            <pc:sldMk cId="342931358" sldId="260"/>
            <ac:spMk id="3" creationId="{07C11668-414E-52C5-7789-FA308C0180D6}"/>
          </ac:spMkLst>
        </pc:spChg>
      </pc:sldChg>
      <pc:sldChg chg="modSp del mod ord">
        <pc:chgData name="Nathaniel Sias" userId="b3adb88a120ebb95" providerId="LiveId" clId="{1120949B-C4A9-4CCF-B2F9-52D6DE85486F}" dt="2024-07-14T20:47:03.754" v="2404" actId="47"/>
        <pc:sldMkLst>
          <pc:docMk/>
          <pc:sldMk cId="3837268848" sldId="261"/>
        </pc:sldMkLst>
        <pc:spChg chg="mod">
          <ac:chgData name="Nathaniel Sias" userId="b3adb88a120ebb95" providerId="LiveId" clId="{1120949B-C4A9-4CCF-B2F9-52D6DE85486F}" dt="2024-07-14T14:44:02.088" v="610" actId="207"/>
          <ac:spMkLst>
            <pc:docMk/>
            <pc:sldMk cId="3837268848" sldId="261"/>
            <ac:spMk id="3" creationId="{07C11668-414E-52C5-7789-FA308C0180D6}"/>
          </ac:spMkLst>
        </pc:spChg>
      </pc:sldChg>
      <pc:sldChg chg="modSp del mod">
        <pc:chgData name="Nathaniel Sias" userId="b3adb88a120ebb95" providerId="LiveId" clId="{1120949B-C4A9-4CCF-B2F9-52D6DE85486F}" dt="2024-07-14T14:42:32.453" v="589" actId="47"/>
        <pc:sldMkLst>
          <pc:docMk/>
          <pc:sldMk cId="272062550" sldId="262"/>
        </pc:sldMkLst>
        <pc:spChg chg="mod">
          <ac:chgData name="Nathaniel Sias" userId="b3adb88a120ebb95" providerId="LiveId" clId="{1120949B-C4A9-4CCF-B2F9-52D6DE85486F}" dt="2024-07-14T14:42:25.998" v="588" actId="5793"/>
          <ac:spMkLst>
            <pc:docMk/>
            <pc:sldMk cId="272062550" sldId="262"/>
            <ac:spMk id="3" creationId="{07C11668-414E-52C5-7789-FA308C0180D6}"/>
          </ac:spMkLst>
        </pc:spChg>
      </pc:sldChg>
      <pc:sldChg chg="del">
        <pc:chgData name="Nathaniel Sias" userId="b3adb88a120ebb95" providerId="LiveId" clId="{1120949B-C4A9-4CCF-B2F9-52D6DE85486F}" dt="2024-07-14T14:36:00.002" v="2" actId="47"/>
        <pc:sldMkLst>
          <pc:docMk/>
          <pc:sldMk cId="2948091950" sldId="263"/>
        </pc:sldMkLst>
      </pc:sldChg>
      <pc:sldChg chg="addSp delSp modSp mod">
        <pc:chgData name="Nathaniel Sias" userId="b3adb88a120ebb95" providerId="LiveId" clId="{1120949B-C4A9-4CCF-B2F9-52D6DE85486F}" dt="2024-07-14T14:36:42.456" v="59" actId="14100"/>
        <pc:sldMkLst>
          <pc:docMk/>
          <pc:sldMk cId="1830982388" sldId="264"/>
        </pc:sldMkLst>
        <pc:spChg chg="add del mod">
          <ac:chgData name="Nathaniel Sias" userId="b3adb88a120ebb95" providerId="LiveId" clId="{1120949B-C4A9-4CCF-B2F9-52D6DE85486F}" dt="2024-07-14T14:36:42.456" v="59" actId="14100"/>
          <ac:spMkLst>
            <pc:docMk/>
            <pc:sldMk cId="1830982388" sldId="264"/>
            <ac:spMk id="2" creationId="{01BDE727-479E-A12E-7BC6-0C0B1743D491}"/>
          </ac:spMkLst>
        </pc:spChg>
        <pc:spChg chg="del">
          <ac:chgData name="Nathaniel Sias" userId="b3adb88a120ebb95" providerId="LiveId" clId="{1120949B-C4A9-4CCF-B2F9-52D6DE85486F}" dt="2024-07-14T14:36:03.201" v="3" actId="478"/>
          <ac:spMkLst>
            <pc:docMk/>
            <pc:sldMk cId="1830982388" sldId="264"/>
            <ac:spMk id="3" creationId="{35F2EF3D-0625-5B8F-68CE-CEF4A37A343B}"/>
          </ac:spMkLst>
        </pc:spChg>
        <pc:spChg chg="add del mod">
          <ac:chgData name="Nathaniel Sias" userId="b3adb88a120ebb95" providerId="LiveId" clId="{1120949B-C4A9-4CCF-B2F9-52D6DE85486F}" dt="2024-07-14T14:36:12.793" v="6" actId="478"/>
          <ac:spMkLst>
            <pc:docMk/>
            <pc:sldMk cId="1830982388" sldId="264"/>
            <ac:spMk id="5" creationId="{8583465B-16CE-42A0-E888-9F22489B6717}"/>
          </ac:spMkLst>
        </pc:spChg>
        <pc:spChg chg="add del mod">
          <ac:chgData name="Nathaniel Sias" userId="b3adb88a120ebb95" providerId="LiveId" clId="{1120949B-C4A9-4CCF-B2F9-52D6DE85486F}" dt="2024-07-14T14:36:09.311" v="5" actId="478"/>
          <ac:spMkLst>
            <pc:docMk/>
            <pc:sldMk cId="1830982388" sldId="264"/>
            <ac:spMk id="7" creationId="{EEA09015-888A-CA01-41CE-797D5D581AB5}"/>
          </ac:spMkLst>
        </pc:spChg>
      </pc:sldChg>
      <pc:sldChg chg="modSp add del mod">
        <pc:chgData name="Nathaniel Sias" userId="b3adb88a120ebb95" providerId="LiveId" clId="{1120949B-C4A9-4CCF-B2F9-52D6DE85486F}" dt="2024-07-14T14:41:38.192" v="549" actId="20577"/>
        <pc:sldMkLst>
          <pc:docMk/>
          <pc:sldMk cId="1408116446" sldId="265"/>
        </pc:sldMkLst>
        <pc:spChg chg="mod">
          <ac:chgData name="Nathaniel Sias" userId="b3adb88a120ebb95" providerId="LiveId" clId="{1120949B-C4A9-4CCF-B2F9-52D6DE85486F}" dt="2024-07-14T14:39:25.982" v="267" actId="20577"/>
          <ac:spMkLst>
            <pc:docMk/>
            <pc:sldMk cId="1408116446" sldId="265"/>
            <ac:spMk id="2" creationId="{BA56D7F4-4B89-AD89-C076-038D54587607}"/>
          </ac:spMkLst>
        </pc:spChg>
        <pc:spChg chg="mod">
          <ac:chgData name="Nathaniel Sias" userId="b3adb88a120ebb95" providerId="LiveId" clId="{1120949B-C4A9-4CCF-B2F9-52D6DE85486F}" dt="2024-07-14T14:41:38.192" v="549" actId="20577"/>
          <ac:spMkLst>
            <pc:docMk/>
            <pc:sldMk cId="1408116446" sldId="265"/>
            <ac:spMk id="3" creationId="{07C11668-414E-52C5-7789-FA308C0180D6}"/>
          </ac:spMkLst>
        </pc:spChg>
      </pc:sldChg>
      <pc:sldChg chg="modSp add del mod">
        <pc:chgData name="Nathaniel Sias" userId="b3adb88a120ebb95" providerId="LiveId" clId="{1120949B-C4A9-4CCF-B2F9-52D6DE85486F}" dt="2024-07-14T14:42:04.547" v="558" actId="1076"/>
        <pc:sldMkLst>
          <pc:docMk/>
          <pc:sldMk cId="4061509391" sldId="266"/>
        </pc:sldMkLst>
        <pc:spChg chg="mod">
          <ac:chgData name="Nathaniel Sias" userId="b3adb88a120ebb95" providerId="LiveId" clId="{1120949B-C4A9-4CCF-B2F9-52D6DE85486F}" dt="2024-07-14T14:41:51.625" v="557" actId="20577"/>
          <ac:spMkLst>
            <pc:docMk/>
            <pc:sldMk cId="4061509391" sldId="266"/>
            <ac:spMk id="2" creationId="{BA56D7F4-4B89-AD89-C076-038D54587607}"/>
          </ac:spMkLst>
        </pc:spChg>
        <pc:spChg chg="mod">
          <ac:chgData name="Nathaniel Sias" userId="b3adb88a120ebb95" providerId="LiveId" clId="{1120949B-C4A9-4CCF-B2F9-52D6DE85486F}" dt="2024-07-14T14:42:04.547" v="558" actId="1076"/>
          <ac:spMkLst>
            <pc:docMk/>
            <pc:sldMk cId="4061509391" sldId="266"/>
            <ac:spMk id="3" creationId="{07C11668-414E-52C5-7789-FA308C0180D6}"/>
          </ac:spMkLst>
        </pc:spChg>
      </pc:sldChg>
      <pc:sldChg chg="add del">
        <pc:chgData name="Nathaniel Sias" userId="b3adb88a120ebb95" providerId="LiveId" clId="{1120949B-C4A9-4CCF-B2F9-52D6DE85486F}" dt="2024-07-14T14:44:35.565" v="612" actId="47"/>
        <pc:sldMkLst>
          <pc:docMk/>
          <pc:sldMk cId="2356095289" sldId="267"/>
        </pc:sldMkLst>
      </pc:sldChg>
      <pc:sldChg chg="addSp delSp modSp add mod">
        <pc:chgData name="Nathaniel Sias" userId="b3adb88a120ebb95" providerId="LiveId" clId="{1120949B-C4A9-4CCF-B2F9-52D6DE85486F}" dt="2024-07-14T14:49:52.034" v="924" actId="1076"/>
        <pc:sldMkLst>
          <pc:docMk/>
          <pc:sldMk cId="3716605059" sldId="267"/>
        </pc:sldMkLst>
        <pc:spChg chg="mod">
          <ac:chgData name="Nathaniel Sias" userId="b3adb88a120ebb95" providerId="LiveId" clId="{1120949B-C4A9-4CCF-B2F9-52D6DE85486F}" dt="2024-07-14T14:48:02.119" v="866" actId="1076"/>
          <ac:spMkLst>
            <pc:docMk/>
            <pc:sldMk cId="3716605059" sldId="267"/>
            <ac:spMk id="2" creationId="{BA56D7F4-4B89-AD89-C076-038D54587607}"/>
          </ac:spMkLst>
        </pc:spChg>
        <pc:spChg chg="del mod">
          <ac:chgData name="Nathaniel Sias" userId="b3adb88a120ebb95" providerId="LiveId" clId="{1120949B-C4A9-4CCF-B2F9-52D6DE85486F}" dt="2024-07-14T14:44:57.231" v="658" actId="478"/>
          <ac:spMkLst>
            <pc:docMk/>
            <pc:sldMk cId="3716605059" sldId="267"/>
            <ac:spMk id="3" creationId="{07C11668-414E-52C5-7789-FA308C0180D6}"/>
          </ac:spMkLst>
        </pc:spChg>
        <pc:spChg chg="add mod">
          <ac:chgData name="Nathaniel Sias" userId="b3adb88a120ebb95" providerId="LiveId" clId="{1120949B-C4A9-4CCF-B2F9-52D6DE85486F}" dt="2024-07-14T14:49:52.034" v="924" actId="1076"/>
          <ac:spMkLst>
            <pc:docMk/>
            <pc:sldMk cId="3716605059" sldId="267"/>
            <ac:spMk id="4" creationId="{224824F3-578A-701F-0F78-4E1B1E47E04E}"/>
          </ac:spMkLst>
        </pc:spChg>
      </pc:sldChg>
      <pc:sldChg chg="del">
        <pc:chgData name="Nathaniel Sias" userId="b3adb88a120ebb95" providerId="LiveId" clId="{1120949B-C4A9-4CCF-B2F9-52D6DE85486F}" dt="2024-07-14T14:35:58.809" v="1" actId="47"/>
        <pc:sldMkLst>
          <pc:docMk/>
          <pc:sldMk cId="4093794772" sldId="267"/>
        </pc:sldMkLst>
      </pc:sldChg>
      <pc:sldChg chg="addSp delSp modSp add del mod">
        <pc:chgData name="Nathaniel Sias" userId="b3adb88a120ebb95" providerId="LiveId" clId="{1120949B-C4A9-4CCF-B2F9-52D6DE85486F}" dt="2024-07-14T14:50:01.968" v="925" actId="47"/>
        <pc:sldMkLst>
          <pc:docMk/>
          <pc:sldMk cId="2055474888" sldId="268"/>
        </pc:sldMkLst>
        <pc:spChg chg="del">
          <ac:chgData name="Nathaniel Sias" userId="b3adb88a120ebb95" providerId="LiveId" clId="{1120949B-C4A9-4CCF-B2F9-52D6DE85486F}" dt="2024-07-14T14:45:42.350" v="715" actId="478"/>
          <ac:spMkLst>
            <pc:docMk/>
            <pc:sldMk cId="2055474888" sldId="268"/>
            <ac:spMk id="2" creationId="{BA56D7F4-4B89-AD89-C076-038D54587607}"/>
          </ac:spMkLst>
        </pc:spChg>
        <pc:spChg chg="add del mod">
          <ac:chgData name="Nathaniel Sias" userId="b3adb88a120ebb95" providerId="LiveId" clId="{1120949B-C4A9-4CCF-B2F9-52D6DE85486F}" dt="2024-07-14T14:45:44.749" v="716" actId="478"/>
          <ac:spMkLst>
            <pc:docMk/>
            <pc:sldMk cId="2055474888" sldId="268"/>
            <ac:spMk id="4" creationId="{17614F0B-A204-5B45-60B4-3FAD596E25CD}"/>
          </ac:spMkLst>
        </pc:spChg>
      </pc:sldChg>
      <pc:sldChg chg="modSp add del mod">
        <pc:chgData name="Nathaniel Sias" userId="b3adb88a120ebb95" providerId="LiveId" clId="{1120949B-C4A9-4CCF-B2F9-52D6DE85486F}" dt="2024-07-14T14:46:40.484" v="738" actId="47"/>
        <pc:sldMkLst>
          <pc:docMk/>
          <pc:sldMk cId="1786504157" sldId="269"/>
        </pc:sldMkLst>
        <pc:spChg chg="mod">
          <ac:chgData name="Nathaniel Sias" userId="b3adb88a120ebb95" providerId="LiveId" clId="{1120949B-C4A9-4CCF-B2F9-52D6DE85486F}" dt="2024-07-14T14:46:37.017" v="737" actId="20577"/>
          <ac:spMkLst>
            <pc:docMk/>
            <pc:sldMk cId="1786504157" sldId="269"/>
            <ac:spMk id="2" creationId="{BA56D7F4-4B89-AD89-C076-038D54587607}"/>
          </ac:spMkLst>
        </pc:spChg>
      </pc:sldChg>
      <pc:sldChg chg="modSp add mod">
        <pc:chgData name="Nathaniel Sias" userId="b3adb88a120ebb95" providerId="LiveId" clId="{1120949B-C4A9-4CCF-B2F9-52D6DE85486F}" dt="2024-07-14T14:47:36.612" v="859" actId="1076"/>
        <pc:sldMkLst>
          <pc:docMk/>
          <pc:sldMk cId="3633485978" sldId="269"/>
        </pc:sldMkLst>
        <pc:spChg chg="mod">
          <ac:chgData name="Nathaniel Sias" userId="b3adb88a120ebb95" providerId="LiveId" clId="{1120949B-C4A9-4CCF-B2F9-52D6DE85486F}" dt="2024-07-14T14:46:54.501" v="753" actId="20577"/>
          <ac:spMkLst>
            <pc:docMk/>
            <pc:sldMk cId="3633485978" sldId="269"/>
            <ac:spMk id="2" creationId="{BA56D7F4-4B89-AD89-C076-038D54587607}"/>
          </ac:spMkLst>
        </pc:spChg>
        <pc:spChg chg="mod">
          <ac:chgData name="Nathaniel Sias" userId="b3adb88a120ebb95" providerId="LiveId" clId="{1120949B-C4A9-4CCF-B2F9-52D6DE85486F}" dt="2024-07-14T14:47:36.612" v="859" actId="1076"/>
          <ac:spMkLst>
            <pc:docMk/>
            <pc:sldMk cId="3633485978" sldId="269"/>
            <ac:spMk id="3" creationId="{07C11668-414E-52C5-7789-FA308C0180D6}"/>
          </ac:spMkLst>
        </pc:spChg>
      </pc:sldChg>
      <pc:sldChg chg="addSp delSp modSp add del mod">
        <pc:chgData name="Nathaniel Sias" userId="b3adb88a120ebb95" providerId="LiveId" clId="{1120949B-C4A9-4CCF-B2F9-52D6DE85486F}" dt="2024-07-14T15:06:02.220" v="1627" actId="14100"/>
        <pc:sldMkLst>
          <pc:docMk/>
          <pc:sldMk cId="332091894" sldId="270"/>
        </pc:sldMkLst>
        <pc:spChg chg="add del mod">
          <ac:chgData name="Nathaniel Sias" userId="b3adb88a120ebb95" providerId="LiveId" clId="{1120949B-C4A9-4CCF-B2F9-52D6DE85486F}" dt="2024-07-14T15:06:02.220" v="1627" actId="14100"/>
          <ac:spMkLst>
            <pc:docMk/>
            <pc:sldMk cId="332091894" sldId="270"/>
            <ac:spMk id="2" creationId="{EBA24E5F-90E4-BEE0-1D94-EEBFAEB79627}"/>
          </ac:spMkLst>
        </pc:spChg>
        <pc:spChg chg="del">
          <ac:chgData name="Nathaniel Sias" userId="b3adb88a120ebb95" providerId="LiveId" clId="{1120949B-C4A9-4CCF-B2F9-52D6DE85486F}" dt="2024-07-14T14:54:35.536" v="987" actId="478"/>
          <ac:spMkLst>
            <pc:docMk/>
            <pc:sldMk cId="332091894" sldId="270"/>
            <ac:spMk id="4" creationId="{C90230DE-6CB3-9934-FBDA-08EFC4080BD3}"/>
          </ac:spMkLst>
        </pc:spChg>
        <pc:spChg chg="add del mod">
          <ac:chgData name="Nathaniel Sias" userId="b3adb88a120ebb95" providerId="LiveId" clId="{1120949B-C4A9-4CCF-B2F9-52D6DE85486F}" dt="2024-07-14T15:05:47.811" v="1604" actId="478"/>
          <ac:spMkLst>
            <pc:docMk/>
            <pc:sldMk cId="332091894" sldId="270"/>
            <ac:spMk id="5" creationId="{0F75BD15-C7B5-DF4C-F306-5AB8887D50A6}"/>
          </ac:spMkLst>
        </pc:spChg>
        <pc:picChg chg="del">
          <ac:chgData name="Nathaniel Sias" userId="b3adb88a120ebb95" providerId="LiveId" clId="{1120949B-C4A9-4CCF-B2F9-52D6DE85486F}" dt="2024-07-14T14:54:36.302" v="988" actId="478"/>
          <ac:picMkLst>
            <pc:docMk/>
            <pc:sldMk cId="332091894" sldId="270"/>
            <ac:picMk id="6" creationId="{5EAD6B3F-A60F-0949-0CEF-87623AF67025}"/>
          </ac:picMkLst>
        </pc:picChg>
      </pc:sldChg>
      <pc:sldChg chg="modSp add del mod">
        <pc:chgData name="Nathaniel Sias" userId="b3adb88a120ebb95" providerId="LiveId" clId="{1120949B-C4A9-4CCF-B2F9-52D6DE85486F}" dt="2024-07-14T14:54:25.154" v="985" actId="47"/>
        <pc:sldMkLst>
          <pc:docMk/>
          <pc:sldMk cId="1059901368" sldId="270"/>
        </pc:sldMkLst>
        <pc:spChg chg="mod">
          <ac:chgData name="Nathaniel Sias" userId="b3adb88a120ebb95" providerId="LiveId" clId="{1120949B-C4A9-4CCF-B2F9-52D6DE85486F}" dt="2024-07-14T14:52:55.589" v="945" actId="20577"/>
          <ac:spMkLst>
            <pc:docMk/>
            <pc:sldMk cId="1059901368" sldId="270"/>
            <ac:spMk id="2" creationId="{EBA24E5F-90E4-BEE0-1D94-EEBFAEB79627}"/>
          </ac:spMkLst>
        </pc:spChg>
        <pc:spChg chg="mod">
          <ac:chgData name="Nathaniel Sias" userId="b3adb88a120ebb95" providerId="LiveId" clId="{1120949B-C4A9-4CCF-B2F9-52D6DE85486F}" dt="2024-07-14T14:53:17.659" v="984" actId="20577"/>
          <ac:spMkLst>
            <pc:docMk/>
            <pc:sldMk cId="1059901368" sldId="270"/>
            <ac:spMk id="4" creationId="{C90230DE-6CB3-9934-FBDA-08EFC4080BD3}"/>
          </ac:spMkLst>
        </pc:spChg>
      </pc:sldChg>
      <pc:sldChg chg="modSp add mod ord">
        <pc:chgData name="Nathaniel Sias" userId="b3adb88a120ebb95" providerId="LiveId" clId="{1120949B-C4A9-4CCF-B2F9-52D6DE85486F}" dt="2024-07-14T15:02:34.544" v="1392" actId="20577"/>
        <pc:sldMkLst>
          <pc:docMk/>
          <pc:sldMk cId="1618762159" sldId="271"/>
        </pc:sldMkLst>
        <pc:spChg chg="mod">
          <ac:chgData name="Nathaniel Sias" userId="b3adb88a120ebb95" providerId="LiveId" clId="{1120949B-C4A9-4CCF-B2F9-52D6DE85486F}" dt="2024-07-14T15:02:34.544" v="1392" actId="20577"/>
          <ac:spMkLst>
            <pc:docMk/>
            <pc:sldMk cId="1618762159" sldId="271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4:55:56.284" v="1113" actId="14100"/>
        <pc:sldMkLst>
          <pc:docMk/>
          <pc:sldMk cId="763685872" sldId="272"/>
        </pc:sldMkLst>
        <pc:spChg chg="mod">
          <ac:chgData name="Nathaniel Sias" userId="b3adb88a120ebb95" providerId="LiveId" clId="{1120949B-C4A9-4CCF-B2F9-52D6DE85486F}" dt="2024-07-14T14:55:56.284" v="1113" actId="14100"/>
          <ac:spMkLst>
            <pc:docMk/>
            <pc:sldMk cId="763685872" sldId="272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4:56:13.413" v="1134" actId="20577"/>
        <pc:sldMkLst>
          <pc:docMk/>
          <pc:sldMk cId="2424011544" sldId="273"/>
        </pc:sldMkLst>
        <pc:spChg chg="mod">
          <ac:chgData name="Nathaniel Sias" userId="b3adb88a120ebb95" providerId="LiveId" clId="{1120949B-C4A9-4CCF-B2F9-52D6DE85486F}" dt="2024-07-14T14:56:13.413" v="1134" actId="20577"/>
          <ac:spMkLst>
            <pc:docMk/>
            <pc:sldMk cId="2424011544" sldId="273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5:01:59.022" v="1378" actId="403"/>
        <pc:sldMkLst>
          <pc:docMk/>
          <pc:sldMk cId="2444370367" sldId="274"/>
        </pc:sldMkLst>
        <pc:spChg chg="mod">
          <ac:chgData name="Nathaniel Sias" userId="b3adb88a120ebb95" providerId="LiveId" clId="{1120949B-C4A9-4CCF-B2F9-52D6DE85486F}" dt="2024-07-14T15:01:59.022" v="1378" actId="403"/>
          <ac:spMkLst>
            <pc:docMk/>
            <pc:sldMk cId="2444370367" sldId="274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5:02:38.709" v="1396" actId="20577"/>
        <pc:sldMkLst>
          <pc:docMk/>
          <pc:sldMk cId="4015227768" sldId="275"/>
        </pc:sldMkLst>
        <pc:spChg chg="mod">
          <ac:chgData name="Nathaniel Sias" userId="b3adb88a120ebb95" providerId="LiveId" clId="{1120949B-C4A9-4CCF-B2F9-52D6DE85486F}" dt="2024-07-14T15:02:38.709" v="1396" actId="20577"/>
          <ac:spMkLst>
            <pc:docMk/>
            <pc:sldMk cId="4015227768" sldId="275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5:03:15.687" v="1436" actId="14100"/>
        <pc:sldMkLst>
          <pc:docMk/>
          <pc:sldMk cId="1597104957" sldId="276"/>
        </pc:sldMkLst>
        <pc:spChg chg="mod">
          <ac:chgData name="Nathaniel Sias" userId="b3adb88a120ebb95" providerId="LiveId" clId="{1120949B-C4A9-4CCF-B2F9-52D6DE85486F}" dt="2024-07-14T15:03:15.687" v="1436" actId="14100"/>
          <ac:spMkLst>
            <pc:docMk/>
            <pc:sldMk cId="1597104957" sldId="276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5:02:27.295" v="1383" actId="14100"/>
        <pc:sldMkLst>
          <pc:docMk/>
          <pc:sldMk cId="2807704757" sldId="277"/>
        </pc:sldMkLst>
        <pc:spChg chg="mod">
          <ac:chgData name="Nathaniel Sias" userId="b3adb88a120ebb95" providerId="LiveId" clId="{1120949B-C4A9-4CCF-B2F9-52D6DE85486F}" dt="2024-07-14T15:02:27.295" v="1383" actId="14100"/>
          <ac:spMkLst>
            <pc:docMk/>
            <pc:sldMk cId="2807704757" sldId="277"/>
            <ac:spMk id="2" creationId="{EBA24E5F-90E4-BEE0-1D94-EEBFAEB79627}"/>
          </ac:spMkLst>
        </pc:spChg>
      </pc:sldChg>
      <pc:sldChg chg="add">
        <pc:chgData name="Nathaniel Sias" userId="b3adb88a120ebb95" providerId="LiveId" clId="{1120949B-C4A9-4CCF-B2F9-52D6DE85486F}" dt="2024-07-14T15:02:16.938" v="1379"/>
        <pc:sldMkLst>
          <pc:docMk/>
          <pc:sldMk cId="1393135946" sldId="278"/>
        </pc:sldMkLst>
      </pc:sldChg>
      <pc:sldChg chg="modSp add mod">
        <pc:chgData name="Nathaniel Sias" userId="b3adb88a120ebb95" providerId="LiveId" clId="{1120949B-C4A9-4CCF-B2F9-52D6DE85486F}" dt="2024-07-14T15:03:54.011" v="1488" actId="14100"/>
        <pc:sldMkLst>
          <pc:docMk/>
          <pc:sldMk cId="162913935" sldId="279"/>
        </pc:sldMkLst>
        <pc:spChg chg="mod">
          <ac:chgData name="Nathaniel Sias" userId="b3adb88a120ebb95" providerId="LiveId" clId="{1120949B-C4A9-4CCF-B2F9-52D6DE85486F}" dt="2024-07-14T15:03:54.011" v="1488" actId="14100"/>
          <ac:spMkLst>
            <pc:docMk/>
            <pc:sldMk cId="162913935" sldId="279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5:04:19.534" v="1532" actId="313"/>
        <pc:sldMkLst>
          <pc:docMk/>
          <pc:sldMk cId="1511197450" sldId="280"/>
        </pc:sldMkLst>
        <pc:spChg chg="mod">
          <ac:chgData name="Nathaniel Sias" userId="b3adb88a120ebb95" providerId="LiveId" clId="{1120949B-C4A9-4CCF-B2F9-52D6DE85486F}" dt="2024-07-14T15:04:19.534" v="1532" actId="313"/>
          <ac:spMkLst>
            <pc:docMk/>
            <pc:sldMk cId="1511197450" sldId="280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5:04:36.235" v="1568" actId="14100"/>
        <pc:sldMkLst>
          <pc:docMk/>
          <pc:sldMk cId="3799034075" sldId="281"/>
        </pc:sldMkLst>
        <pc:spChg chg="mod">
          <ac:chgData name="Nathaniel Sias" userId="b3adb88a120ebb95" providerId="LiveId" clId="{1120949B-C4A9-4CCF-B2F9-52D6DE85486F}" dt="2024-07-14T15:04:36.235" v="1568" actId="14100"/>
          <ac:spMkLst>
            <pc:docMk/>
            <pc:sldMk cId="3799034075" sldId="281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5:06:38.945" v="1644" actId="20577"/>
        <pc:sldMkLst>
          <pc:docMk/>
          <pc:sldMk cId="137540001" sldId="282"/>
        </pc:sldMkLst>
        <pc:spChg chg="mod">
          <ac:chgData name="Nathaniel Sias" userId="b3adb88a120ebb95" providerId="LiveId" clId="{1120949B-C4A9-4CCF-B2F9-52D6DE85486F}" dt="2024-07-14T15:06:38.945" v="1644" actId="20577"/>
          <ac:spMkLst>
            <pc:docMk/>
            <pc:sldMk cId="137540001" sldId="282"/>
            <ac:spMk id="2" creationId="{EBA24E5F-90E4-BEE0-1D94-EEBFAEB79627}"/>
          </ac:spMkLst>
        </pc:spChg>
      </pc:sldChg>
      <pc:sldChg chg="addSp delSp modSp add mod">
        <pc:chgData name="Nathaniel Sias" userId="b3adb88a120ebb95" providerId="LiveId" clId="{1120949B-C4A9-4CCF-B2F9-52D6DE85486F}" dt="2024-07-14T15:10:24" v="1672" actId="115"/>
        <pc:sldMkLst>
          <pc:docMk/>
          <pc:sldMk cId="2724454453" sldId="283"/>
        </pc:sldMkLst>
        <pc:spChg chg="mod">
          <ac:chgData name="Nathaniel Sias" userId="b3adb88a120ebb95" providerId="LiveId" clId="{1120949B-C4A9-4CCF-B2F9-52D6DE85486F}" dt="2024-07-14T15:08:44.604" v="1646"/>
          <ac:spMkLst>
            <pc:docMk/>
            <pc:sldMk cId="2724454453" sldId="283"/>
            <ac:spMk id="2" creationId="{BA56D7F4-4B89-AD89-C076-038D54587607}"/>
          </ac:spMkLst>
        </pc:spChg>
        <pc:spChg chg="mod">
          <ac:chgData name="Nathaniel Sias" userId="b3adb88a120ebb95" providerId="LiveId" clId="{1120949B-C4A9-4CCF-B2F9-52D6DE85486F}" dt="2024-07-14T15:10:24" v="1672" actId="115"/>
          <ac:spMkLst>
            <pc:docMk/>
            <pc:sldMk cId="2724454453" sldId="283"/>
            <ac:spMk id="3" creationId="{07C11668-414E-52C5-7789-FA308C0180D6}"/>
          </ac:spMkLst>
        </pc:spChg>
        <pc:spChg chg="add del">
          <ac:chgData name="Nathaniel Sias" userId="b3adb88a120ebb95" providerId="LiveId" clId="{1120949B-C4A9-4CCF-B2F9-52D6DE85486F}" dt="2024-07-14T15:09:08.197" v="1648" actId="22"/>
          <ac:spMkLst>
            <pc:docMk/>
            <pc:sldMk cId="2724454453" sldId="283"/>
            <ac:spMk id="5" creationId="{DC893E1A-5D92-DD7E-AFFB-D40C2CBE63E1}"/>
          </ac:spMkLst>
        </pc:spChg>
        <pc:picChg chg="ord">
          <ac:chgData name="Nathaniel Sias" userId="b3adb88a120ebb95" providerId="LiveId" clId="{1120949B-C4A9-4CCF-B2F9-52D6DE85486F}" dt="2024-07-14T15:09:40.546" v="1665" actId="167"/>
          <ac:picMkLst>
            <pc:docMk/>
            <pc:sldMk cId="2724454453" sldId="283"/>
            <ac:picMk id="6" creationId="{4BDDF31B-84AD-A0E3-C584-CD15DE4808EB}"/>
          </ac:picMkLst>
        </pc:picChg>
      </pc:sldChg>
      <pc:sldChg chg="modSp add mod ord">
        <pc:chgData name="Nathaniel Sias" userId="b3adb88a120ebb95" providerId="LiveId" clId="{1120949B-C4A9-4CCF-B2F9-52D6DE85486F}" dt="2024-07-14T15:11:12.870" v="1678" actId="207"/>
        <pc:sldMkLst>
          <pc:docMk/>
          <pc:sldMk cId="1097664099" sldId="284"/>
        </pc:sldMkLst>
        <pc:spChg chg="mod">
          <ac:chgData name="Nathaniel Sias" userId="b3adb88a120ebb95" providerId="LiveId" clId="{1120949B-C4A9-4CCF-B2F9-52D6DE85486F}" dt="2024-07-14T15:11:12.870" v="1678" actId="207"/>
          <ac:spMkLst>
            <pc:docMk/>
            <pc:sldMk cId="1097664099" sldId="284"/>
            <ac:spMk id="3" creationId="{07C11668-414E-52C5-7789-FA308C0180D6}"/>
          </ac:spMkLst>
        </pc:spChg>
        <pc:picChg chg="ord">
          <ac:chgData name="Nathaniel Sias" userId="b3adb88a120ebb95" providerId="LiveId" clId="{1120949B-C4A9-4CCF-B2F9-52D6DE85486F}" dt="2024-07-14T15:10:48.368" v="1676" actId="167"/>
          <ac:picMkLst>
            <pc:docMk/>
            <pc:sldMk cId="1097664099" sldId="284"/>
            <ac:picMk id="6" creationId="{4BDDF31B-84AD-A0E3-C584-CD15DE4808EB}"/>
          </ac:picMkLst>
        </pc:picChg>
      </pc:sldChg>
      <pc:sldChg chg="modSp add mod">
        <pc:chgData name="Nathaniel Sias" userId="b3adb88a120ebb95" providerId="LiveId" clId="{1120949B-C4A9-4CCF-B2F9-52D6DE85486F}" dt="2024-07-14T15:12:35.848" v="1691" actId="404"/>
        <pc:sldMkLst>
          <pc:docMk/>
          <pc:sldMk cId="1632524873" sldId="285"/>
        </pc:sldMkLst>
        <pc:spChg chg="mod">
          <ac:chgData name="Nathaniel Sias" userId="b3adb88a120ebb95" providerId="LiveId" clId="{1120949B-C4A9-4CCF-B2F9-52D6DE85486F}" dt="2024-07-14T15:12:35.848" v="1691" actId="404"/>
          <ac:spMkLst>
            <pc:docMk/>
            <pc:sldMk cId="1632524873" sldId="285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1120949B-C4A9-4CCF-B2F9-52D6DE85486F}" dt="2024-07-14T15:15:57.545" v="1721" actId="207"/>
        <pc:sldMkLst>
          <pc:docMk/>
          <pc:sldMk cId="2704051701" sldId="286"/>
        </pc:sldMkLst>
        <pc:spChg chg="mod">
          <ac:chgData name="Nathaniel Sias" userId="b3adb88a120ebb95" providerId="LiveId" clId="{1120949B-C4A9-4CCF-B2F9-52D6DE85486F}" dt="2024-07-14T15:15:57.545" v="1721" actId="207"/>
          <ac:spMkLst>
            <pc:docMk/>
            <pc:sldMk cId="2704051701" sldId="286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1120949B-C4A9-4CCF-B2F9-52D6DE85486F}" dt="2024-07-14T15:16:09.109" v="1722" actId="207"/>
        <pc:sldMkLst>
          <pc:docMk/>
          <pc:sldMk cId="1253203091" sldId="287"/>
        </pc:sldMkLst>
        <pc:spChg chg="mod">
          <ac:chgData name="Nathaniel Sias" userId="b3adb88a120ebb95" providerId="LiveId" clId="{1120949B-C4A9-4CCF-B2F9-52D6DE85486F}" dt="2024-07-14T15:16:09.109" v="1722" actId="207"/>
          <ac:spMkLst>
            <pc:docMk/>
            <pc:sldMk cId="1253203091" sldId="287"/>
            <ac:spMk id="3" creationId="{07C11668-414E-52C5-7789-FA308C0180D6}"/>
          </ac:spMkLst>
        </pc:spChg>
      </pc:sldChg>
      <pc:sldChg chg="modSp add mod ord">
        <pc:chgData name="Nathaniel Sias" userId="b3adb88a120ebb95" providerId="LiveId" clId="{1120949B-C4A9-4CCF-B2F9-52D6DE85486F}" dt="2024-07-14T15:15:15.464" v="1715"/>
        <pc:sldMkLst>
          <pc:docMk/>
          <pc:sldMk cId="362382415" sldId="288"/>
        </pc:sldMkLst>
        <pc:spChg chg="mod">
          <ac:chgData name="Nathaniel Sias" userId="b3adb88a120ebb95" providerId="LiveId" clId="{1120949B-C4A9-4CCF-B2F9-52D6DE85486F}" dt="2024-07-14T15:14:41.164" v="1709"/>
          <ac:spMkLst>
            <pc:docMk/>
            <pc:sldMk cId="362382415" sldId="288"/>
            <ac:spMk id="2" creationId="{BA56D7F4-4B89-AD89-C076-038D54587607}"/>
          </ac:spMkLst>
        </pc:spChg>
        <pc:spChg chg="mod">
          <ac:chgData name="Nathaniel Sias" userId="b3adb88a120ebb95" providerId="LiveId" clId="{1120949B-C4A9-4CCF-B2F9-52D6DE85486F}" dt="2024-07-14T15:15:10.831" v="1713" actId="403"/>
          <ac:spMkLst>
            <pc:docMk/>
            <pc:sldMk cId="362382415" sldId="288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1120949B-C4A9-4CCF-B2F9-52D6DE85486F}" dt="2024-07-14T15:18:57.952" v="1855" actId="14100"/>
        <pc:sldMkLst>
          <pc:docMk/>
          <pc:sldMk cId="2203958808" sldId="289"/>
        </pc:sldMkLst>
        <pc:spChg chg="mod">
          <ac:chgData name="Nathaniel Sias" userId="b3adb88a120ebb95" providerId="LiveId" clId="{1120949B-C4A9-4CCF-B2F9-52D6DE85486F}" dt="2024-07-14T15:18:57.952" v="1855" actId="14100"/>
          <ac:spMkLst>
            <pc:docMk/>
            <pc:sldMk cId="2203958808" sldId="289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5:20:15.939" v="2095" actId="14100"/>
        <pc:sldMkLst>
          <pc:docMk/>
          <pc:sldMk cId="4166858231" sldId="290"/>
        </pc:sldMkLst>
        <pc:spChg chg="mod">
          <ac:chgData name="Nathaniel Sias" userId="b3adb88a120ebb95" providerId="LiveId" clId="{1120949B-C4A9-4CCF-B2F9-52D6DE85486F}" dt="2024-07-14T15:20:15.939" v="2095" actId="14100"/>
          <ac:spMkLst>
            <pc:docMk/>
            <pc:sldMk cId="4166858231" sldId="290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5:22:23.635" v="2354" actId="14100"/>
        <pc:sldMkLst>
          <pc:docMk/>
          <pc:sldMk cId="3552545009" sldId="291"/>
        </pc:sldMkLst>
        <pc:spChg chg="mod">
          <ac:chgData name="Nathaniel Sias" userId="b3adb88a120ebb95" providerId="LiveId" clId="{1120949B-C4A9-4CCF-B2F9-52D6DE85486F}" dt="2024-07-14T15:22:23.635" v="2354" actId="14100"/>
          <ac:spMkLst>
            <pc:docMk/>
            <pc:sldMk cId="3552545009" sldId="291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1120949B-C4A9-4CCF-B2F9-52D6DE85486F}" dt="2024-07-14T15:23:00.379" v="2402" actId="14100"/>
        <pc:sldMkLst>
          <pc:docMk/>
          <pc:sldMk cId="3941733287" sldId="292"/>
        </pc:sldMkLst>
        <pc:spChg chg="mod">
          <ac:chgData name="Nathaniel Sias" userId="b3adb88a120ebb95" providerId="LiveId" clId="{1120949B-C4A9-4CCF-B2F9-52D6DE85486F}" dt="2024-07-14T15:23:00.379" v="2402" actId="14100"/>
          <ac:spMkLst>
            <pc:docMk/>
            <pc:sldMk cId="3941733287" sldId="292"/>
            <ac:spMk id="2" creationId="{EBA24E5F-90E4-BEE0-1D94-EEBFAEB79627}"/>
          </ac:spMkLst>
        </pc:spChg>
      </pc:sldChg>
      <pc:sldChg chg="add">
        <pc:chgData name="Nathaniel Sias" userId="b3adb88a120ebb95" providerId="LiveId" clId="{1120949B-C4A9-4CCF-B2F9-52D6DE85486F}" dt="2024-07-14T15:23:11.743" v="2403"/>
        <pc:sldMkLst>
          <pc:docMk/>
          <pc:sldMk cId="1984448721" sldId="293"/>
        </pc:sldMkLst>
      </pc:sldChg>
      <pc:sldChg chg="add">
        <pc:chgData name="Nathaniel Sias" userId="b3adb88a120ebb95" providerId="LiveId" clId="{1120949B-C4A9-4CCF-B2F9-52D6DE85486F}" dt="2024-07-14T15:23:11.743" v="2403"/>
        <pc:sldMkLst>
          <pc:docMk/>
          <pc:sldMk cId="132091603" sldId="294"/>
        </pc:sldMkLst>
      </pc:sldChg>
      <pc:sldChg chg="add">
        <pc:chgData name="Nathaniel Sias" userId="b3adb88a120ebb95" providerId="LiveId" clId="{1120949B-C4A9-4CCF-B2F9-52D6DE85486F}" dt="2024-07-14T15:23:11.743" v="2403"/>
        <pc:sldMkLst>
          <pc:docMk/>
          <pc:sldMk cId="1342454190" sldId="295"/>
        </pc:sldMkLst>
      </pc:sldChg>
      <pc:sldChg chg="add">
        <pc:chgData name="Nathaniel Sias" userId="b3adb88a120ebb95" providerId="LiveId" clId="{1120949B-C4A9-4CCF-B2F9-52D6DE85486F}" dt="2024-07-14T15:23:11.743" v="2403"/>
        <pc:sldMkLst>
          <pc:docMk/>
          <pc:sldMk cId="1972788777" sldId="29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3B3EC-A13F-91A6-6B8D-64F4DABE8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5D6F6-06A6-AAAF-4A9C-0678BDFDB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F8A97-DF91-6420-28B4-D32D32F6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DDA33-7F6E-E44E-826A-4322AD6ED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E1A69-ECBF-6CBC-D31B-A3FFCA41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4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F0ECB-19D1-2469-197C-54716F03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30639-C043-C96D-A4D9-C5ADDE573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69E3C-46DF-4CE2-AD0A-0D0840713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BE2A5-9543-D641-A917-DB226115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80B30-2332-C561-613A-1D9ABE12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6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6B262D-4D13-C5F0-19F8-F05D426A1E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ED8BE-BA21-9D69-0855-5602F0C64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0D988-8661-0BC7-5773-D2D955D4D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09D67-D6B2-02D0-A308-A1D7A49C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4F69E-D615-24E5-127A-7626A72C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4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5E48A-90A7-FF40-66B9-66F47999D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D51C5-E042-917D-3DFB-28543728E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A9025-3BC3-2D09-7800-B5AF8F6D6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9CD3A-179A-E1A8-FA46-2229095CA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D6667-EA7D-89FB-3DC8-2C9A2C26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3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1F2D6-7CC2-9FEF-EEAA-6DC64E7A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98CAD-1980-2A15-69E4-3D2FE90C2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E38CF-533B-4672-1E0F-2E9F1F16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CC1E7-9F2F-B37B-B3CA-DB74A88F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5E0ED-EFAB-72C9-AE2A-55BF91514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0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81476-C665-7315-DACD-CDA23EE4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E7C8-DB7E-4DAD-52DA-0C958D15C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97F61-EDB9-FF03-4597-3180163E6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E77C6-18B9-0236-18A8-DEFB72E6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F3B7E-21DB-5243-75A3-EE023F01B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4CEDE0-61D7-E333-122C-99F77289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1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8019-F4B2-A252-7649-AA35E16F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2ECA0-0B2A-7022-1BBF-A582B5461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B52275-62C5-9DF1-160F-818F0AEED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7D7F13-9DA4-C4AD-8454-F6A1BAED7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FD0FF4-A025-DF49-0CC0-7780A4BB4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7E1046-6518-8A09-6B2B-F748FE8B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06371-7E3E-E972-9114-26D6E278B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7EF11D-07B2-C859-9E07-5795D9D4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0F32C-7F22-CA04-E8CF-680FFA8A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86699-55AC-334E-C987-91BC9DF5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222BFF-6F2C-963C-38AE-5E323888A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FF9975-FD42-951E-E0A1-7B7F8334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3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151517-AA57-7B61-5E67-F107BBCC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5ADCCF-13B1-D18E-101E-B7D057A70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1FAF0-A703-B3EC-48AF-787ED304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6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C288-A8CA-B7EA-B3F7-799D83FE9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3FB42-28DA-8CB0-61CE-DB0710ED0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47BBC-9368-6990-6DBA-3D040E35E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D9E44-CDAD-E5EB-C760-3293A426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1847A-0F10-3101-C59D-6B8B40C06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0AE55-BB7C-794E-0D4C-F8204B28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8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E977-64A7-7251-8D59-815C51AC7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56CA5C-4602-6E93-E685-15B34B277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D2F5C-7419-5A1F-D133-330E1147A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8ABC5-9B79-29F1-362B-80ADC0FA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63F9A-2245-348E-73DB-B1C3EA17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666E5-5469-5295-867B-1F07F7DD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9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ED4B32-2D40-50EC-DA1F-C4855241A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CF369-E274-F69B-AE6A-8F536A182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807A-8614-5193-AB0A-D6A78B609E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80D84-0A0D-4320-9475-23AF4C3D1292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DAA3C-72B0-0166-0AFF-3A8BD029D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52513-1CD4-BFD0-3728-FAE0BE9E39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266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DE727-479E-A12E-7BC6-0C0B1743D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81" y="334228"/>
            <a:ext cx="11233457" cy="6247045"/>
          </a:xfrm>
          <a:solidFill>
            <a:srgbClr val="000000">
              <a:alpha val="23137"/>
            </a:srgbClr>
          </a:solidFill>
        </p:spPr>
        <p:txBody>
          <a:bodyPr anchor="ctr">
            <a:normAutofit/>
          </a:bodyPr>
          <a:lstStyle/>
          <a:p>
            <a:pPr algn="l"/>
            <a:r>
              <a:rPr lang="en-US" sz="9600" dirty="0">
                <a:latin typeface="Abadi Extra Light" panose="020B0204020104020204" pitchFamily="34" charset="0"/>
              </a:rPr>
              <a:t>PROVING YOUR FAITH</a:t>
            </a:r>
            <a:br>
              <a:rPr lang="en-US" sz="8000" dirty="0">
                <a:latin typeface="Aptos ExtraBold" panose="020F0502020204030204" pitchFamily="34" charset="0"/>
              </a:rPr>
            </a:br>
            <a:r>
              <a:rPr lang="en-US" sz="8000" dirty="0">
                <a:latin typeface="Aptos ExtraBold" panose="020F0502020204030204" pitchFamily="34" charset="0"/>
              </a:rPr>
              <a:t>What is your Absolute?</a:t>
            </a:r>
          </a:p>
        </p:txBody>
      </p:sp>
    </p:spTree>
    <p:extLst>
      <p:ext uri="{BB962C8B-B14F-4D97-AF65-F5344CB8AC3E}">
        <p14:creationId xmlns:p14="http://schemas.microsoft.com/office/powerpoint/2010/main" val="183098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0947575" cy="923330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Aptos ExtraBold" panose="020B0004020202020204" pitchFamily="34" charset="0"/>
              </a:rPr>
              <a:t>63-1201M An Absolute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619252"/>
            <a:ext cx="1161603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>
                <a:latin typeface="Aptos Display" panose="020B0004020202020204" pitchFamily="34" charset="0"/>
              </a:rPr>
              <a:t>62 It don’t make any difference what others want to believe. </a:t>
            </a:r>
            <a:r>
              <a:rPr lang="en-US" sz="58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To the individual, you are tied to That. That’s your ultimate. </a:t>
            </a:r>
            <a:r>
              <a:rPr lang="en-US" sz="5800" dirty="0">
                <a:latin typeface="Aptos Display" panose="020B0004020202020204" pitchFamily="34" charset="0"/>
              </a:rPr>
              <a:t>That’s the…that’s the last word. And then if He is the Word, then This must be the last word. This must settle it. …</a:t>
            </a:r>
          </a:p>
        </p:txBody>
      </p:sp>
    </p:spTree>
    <p:extLst>
      <p:ext uri="{BB962C8B-B14F-4D97-AF65-F5344CB8AC3E}">
        <p14:creationId xmlns:p14="http://schemas.microsoft.com/office/powerpoint/2010/main" val="1097664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0947575" cy="923330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Aptos ExtraBold" panose="020B0004020202020204" pitchFamily="34" charset="0"/>
              </a:rPr>
              <a:t>63-1201M An Absolute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100263" y="461665"/>
            <a:ext cx="1209173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i="1" dirty="0">
                <a:latin typeface="Aptos Display" panose="020B0004020202020204" pitchFamily="34" charset="0"/>
              </a:rPr>
              <a:t>… </a:t>
            </a:r>
            <a:r>
              <a:rPr lang="en-US" sz="6000" dirty="0"/>
              <a:t>Whatever That says, That’s that scarlet thread. 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That is Christ. And anything contrary to That, I know nothing about it. </a:t>
            </a:r>
            <a:r>
              <a:rPr lang="en-US" sz="6000" dirty="0"/>
              <a:t>That’s what we want to know, </a:t>
            </a:r>
            <a:r>
              <a:rPr lang="en-US" sz="6000" u="sng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is what this Word says</a:t>
            </a:r>
            <a:r>
              <a:rPr lang="en-US" sz="6000" dirty="0"/>
              <a:t>; for I am tied to Christ, and Christ is the Word. You get it now?</a:t>
            </a:r>
          </a:p>
        </p:txBody>
      </p:sp>
    </p:spTree>
    <p:extLst>
      <p:ext uri="{BB962C8B-B14F-4D97-AF65-F5344CB8AC3E}">
        <p14:creationId xmlns:p14="http://schemas.microsoft.com/office/powerpoint/2010/main" val="2724454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0947575" cy="923330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Aptos ExtraBold" panose="020B0004020202020204" pitchFamily="34" charset="0"/>
              </a:rPr>
              <a:t>63-1201M An Absolute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45942" y="923330"/>
            <a:ext cx="119460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Aptos Display" panose="020B0004020202020204" pitchFamily="34" charset="0"/>
              </a:rPr>
              <a:t>63 And the portion of His Word that’s lotted for this day, </a:t>
            </a:r>
            <a:r>
              <a:rPr lang="en-US" sz="72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His Holy Spirit is here to manifest </a:t>
            </a:r>
            <a:r>
              <a:rPr lang="en-US" sz="7200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that</a:t>
            </a:r>
            <a:r>
              <a:rPr lang="en-US" sz="7200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 </a:t>
            </a:r>
            <a:r>
              <a:rPr lang="en-US" sz="72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portion of Word</a:t>
            </a:r>
            <a:r>
              <a:rPr lang="en-US" sz="7200" dirty="0">
                <a:latin typeface="Aptos Display" panose="020B0004020202020204" pitchFamily="34" charset="0"/>
              </a:rPr>
              <a:t>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632524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842211"/>
            <a:ext cx="11789260" cy="4969042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Aptos Display" panose="020B0004020202020204" pitchFamily="34" charset="0"/>
              </a:rPr>
              <a:t>What is your absolute?</a:t>
            </a:r>
            <a:br>
              <a:rPr lang="en-US" sz="5400" b="1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dirty="0">
                <a:latin typeface="Aptos Display" panose="020B0004020202020204" pitchFamily="34" charset="0"/>
              </a:rPr>
              <a:t>- CNN? Fox?</a:t>
            </a:r>
            <a:br>
              <a:rPr lang="en-US" dirty="0">
                <a:latin typeface="Aptos Display" panose="020B0004020202020204" pitchFamily="34" charset="0"/>
              </a:rPr>
            </a:br>
            <a:r>
              <a:rPr lang="en-US" dirty="0">
                <a:latin typeface="Aptos Display" panose="020B0004020202020204" pitchFamily="34" charset="0"/>
              </a:rPr>
              <a:t>- America?</a:t>
            </a:r>
            <a:br>
              <a:rPr lang="en-US" dirty="0">
                <a:latin typeface="Aptos Display" panose="020B0004020202020204" pitchFamily="34" charset="0"/>
              </a:rPr>
            </a:br>
            <a:r>
              <a:rPr lang="en-US" dirty="0">
                <a:latin typeface="Aptos Display" panose="020B0004020202020204" pitchFamily="34" charset="0"/>
              </a:rPr>
              <a:t>- Capitalism?</a:t>
            </a:r>
            <a:br>
              <a:rPr lang="en-US" dirty="0">
                <a:latin typeface="Aptos Display" panose="020B0004020202020204" pitchFamily="34" charset="0"/>
              </a:rPr>
            </a:br>
            <a:r>
              <a:rPr lang="en-US" dirty="0">
                <a:latin typeface="Aptos Display" panose="020B0004020202020204" pitchFamily="34" charset="0"/>
              </a:rPr>
              <a:t>- Socialism?</a:t>
            </a:r>
            <a:endParaRPr lang="en-US" sz="54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958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577516"/>
            <a:ext cx="11789260" cy="523373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Aptos Display" panose="020B0004020202020204" pitchFamily="34" charset="0"/>
              </a:rPr>
              <a:t>What is your absolute?</a:t>
            </a:r>
            <a:br>
              <a:rPr lang="en-US" sz="5400" b="1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it the Bible?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Which version of the bible?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How do you know?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Do I have to repeat word-for-word the  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   bible, and that is the Absolute?</a:t>
            </a:r>
          </a:p>
        </p:txBody>
      </p:sp>
    </p:spTree>
    <p:extLst>
      <p:ext uri="{BB962C8B-B14F-4D97-AF65-F5344CB8AC3E}">
        <p14:creationId xmlns:p14="http://schemas.microsoft.com/office/powerpoint/2010/main" val="4166858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577516"/>
            <a:ext cx="11789260" cy="539014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Aptos Display" panose="020B0004020202020204" pitchFamily="34" charset="0"/>
              </a:rPr>
              <a:t>What is your absolute?</a:t>
            </a:r>
            <a:br>
              <a:rPr lang="en-US" sz="5400" b="1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it the words of William Branham?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it based on how strictly I repeat   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   what William Branham said?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the absolute accurate reciting of the  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    words of the prophets?</a:t>
            </a:r>
          </a:p>
        </p:txBody>
      </p:sp>
    </p:spTree>
    <p:extLst>
      <p:ext uri="{BB962C8B-B14F-4D97-AF65-F5344CB8AC3E}">
        <p14:creationId xmlns:p14="http://schemas.microsoft.com/office/powerpoint/2010/main" val="3552545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577517"/>
            <a:ext cx="11789260" cy="4114800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Aptos Display" panose="020B0004020202020204" pitchFamily="34" charset="0"/>
              </a:rPr>
              <a:t>What is your absolute?</a:t>
            </a:r>
            <a:br>
              <a:rPr lang="en-US" sz="5400" b="1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it the pastor?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the Church</a:t>
            </a:r>
          </a:p>
        </p:txBody>
      </p:sp>
    </p:spTree>
    <p:extLst>
      <p:ext uri="{BB962C8B-B14F-4D97-AF65-F5344CB8AC3E}">
        <p14:creationId xmlns:p14="http://schemas.microsoft.com/office/powerpoint/2010/main" val="3941733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842210"/>
            <a:ext cx="11789260" cy="375385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Aptos Display" panose="020B0004020202020204" pitchFamily="34" charset="0"/>
              </a:rPr>
              <a:t>ELOHIM</a:t>
            </a:r>
          </a:p>
        </p:txBody>
      </p:sp>
    </p:spTree>
    <p:extLst>
      <p:ext uri="{BB962C8B-B14F-4D97-AF65-F5344CB8AC3E}">
        <p14:creationId xmlns:p14="http://schemas.microsoft.com/office/powerpoint/2010/main" val="2807704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842210"/>
            <a:ext cx="11789260" cy="5233737"/>
          </a:xfrm>
        </p:spPr>
        <p:txBody>
          <a:bodyPr>
            <a:noAutofit/>
          </a:bodyPr>
          <a:lstStyle/>
          <a:p>
            <a:r>
              <a:rPr lang="en-US" sz="13800" dirty="0">
                <a:latin typeface="Aptos Display" panose="020B0004020202020204" pitchFamily="34" charset="0"/>
              </a:rPr>
              <a:t>ELOHIM</a:t>
            </a:r>
            <a:br>
              <a:rPr lang="en-US" sz="13800" dirty="0">
                <a:latin typeface="Aptos Display" panose="020B0004020202020204" pitchFamily="34" charset="0"/>
              </a:rPr>
            </a:br>
            <a:r>
              <a:rPr lang="en-US" sz="8800" dirty="0">
                <a:latin typeface="Aptos Display" panose="020B0004020202020204" pitchFamily="34" charset="0"/>
              </a:rPr>
              <a:t>Hebrew word for majesty. </a:t>
            </a:r>
            <a:r>
              <a:rPr lang="en-US" sz="9600" dirty="0">
                <a:latin typeface="Aptos Display" panose="020B0004020202020204" pitchFamily="34" charset="0"/>
              </a:rPr>
              <a:t>Plural, but understood as singular.</a:t>
            </a:r>
            <a:endParaRPr lang="en-US" sz="138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135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1299411"/>
            <a:ext cx="11988099" cy="3104147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Aptos Display" panose="020B0004020202020204" pitchFamily="34" charset="0"/>
              </a:rPr>
              <a:t>THE LOGOS</a:t>
            </a:r>
          </a:p>
        </p:txBody>
      </p:sp>
    </p:spTree>
    <p:extLst>
      <p:ext uri="{BB962C8B-B14F-4D97-AF65-F5344CB8AC3E}">
        <p14:creationId xmlns:p14="http://schemas.microsoft.com/office/powerpoint/2010/main" val="1618762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0802532" cy="923330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Aptos ExtraBold" panose="020B0004020202020204" pitchFamily="34" charset="0"/>
              </a:rPr>
              <a:t>QUESTION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384236" y="1726158"/>
            <a:ext cx="110698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50000"/>
                </a:schemeClr>
              </a:buClr>
            </a:pPr>
            <a:r>
              <a:rPr lang="en-US" sz="8800" i="1" dirty="0">
                <a:latin typeface="Aptos Display" panose="020B0004020202020204" pitchFamily="34" charset="0"/>
              </a:rPr>
              <a:t>Why change service times when this seems to be working just fine?</a:t>
            </a:r>
          </a:p>
        </p:txBody>
      </p:sp>
      <p:pic>
        <p:nvPicPr>
          <p:cNvPr id="5" name="Graphic 4" descr="Badge Question Mark outline">
            <a:extLst>
              <a:ext uri="{FF2B5EF4-FFF2-40B4-BE49-F238E27FC236}">
                <a16:creationId xmlns:a16="http://schemas.microsoft.com/office/drawing/2014/main" id="{A16C3A7D-4740-CFE1-9741-8F85C5635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36560" y="134006"/>
            <a:ext cx="2546132" cy="254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164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1299411"/>
            <a:ext cx="11988099" cy="3104147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Aptos Display" panose="020B0004020202020204" pitchFamily="34" charset="0"/>
              </a:rPr>
              <a:t>ADAM</a:t>
            </a:r>
          </a:p>
        </p:txBody>
      </p:sp>
    </p:spTree>
    <p:extLst>
      <p:ext uri="{BB962C8B-B14F-4D97-AF65-F5344CB8AC3E}">
        <p14:creationId xmlns:p14="http://schemas.microsoft.com/office/powerpoint/2010/main" val="4015227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1299411"/>
            <a:ext cx="11988099" cy="3116178"/>
          </a:xfrm>
        </p:spPr>
        <p:txBody>
          <a:bodyPr>
            <a:noAutofit/>
          </a:bodyPr>
          <a:lstStyle/>
          <a:p>
            <a:pPr algn="ctr"/>
            <a:r>
              <a:rPr lang="en-US" sz="11500" dirty="0">
                <a:latin typeface="Aptos Display" panose="020B0004020202020204" pitchFamily="34" charset="0"/>
              </a:rPr>
              <a:t>The Lamb in Eden</a:t>
            </a:r>
          </a:p>
        </p:txBody>
      </p:sp>
    </p:spTree>
    <p:extLst>
      <p:ext uri="{BB962C8B-B14F-4D97-AF65-F5344CB8AC3E}">
        <p14:creationId xmlns:p14="http://schemas.microsoft.com/office/powerpoint/2010/main" val="1597104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1299411"/>
            <a:ext cx="11988099" cy="2851484"/>
          </a:xfrm>
        </p:spPr>
        <p:txBody>
          <a:bodyPr>
            <a:noAutofit/>
          </a:bodyPr>
          <a:lstStyle/>
          <a:p>
            <a:pPr algn="ctr"/>
            <a:r>
              <a:rPr lang="en-US" sz="9600" dirty="0">
                <a:latin typeface="Aptos Display" panose="020B0004020202020204" pitchFamily="34" charset="0"/>
              </a:rPr>
              <a:t>Abraham’s Covenant</a:t>
            </a:r>
          </a:p>
        </p:txBody>
      </p:sp>
    </p:spTree>
    <p:extLst>
      <p:ext uri="{BB962C8B-B14F-4D97-AF65-F5344CB8AC3E}">
        <p14:creationId xmlns:p14="http://schemas.microsoft.com/office/powerpoint/2010/main" val="162913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1299411"/>
            <a:ext cx="11988099" cy="3416968"/>
          </a:xfrm>
        </p:spPr>
        <p:txBody>
          <a:bodyPr>
            <a:noAutofit/>
          </a:bodyPr>
          <a:lstStyle/>
          <a:p>
            <a:pPr algn="ctr"/>
            <a:r>
              <a:rPr lang="en-US" sz="9600" dirty="0">
                <a:latin typeface="Aptos Display" panose="020B0004020202020204" pitchFamily="34" charset="0"/>
              </a:rPr>
              <a:t>David &amp; Abraham’s Covenant</a:t>
            </a:r>
          </a:p>
        </p:txBody>
      </p:sp>
    </p:spTree>
    <p:extLst>
      <p:ext uri="{BB962C8B-B14F-4D97-AF65-F5344CB8AC3E}">
        <p14:creationId xmlns:p14="http://schemas.microsoft.com/office/powerpoint/2010/main" val="1511197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1299411"/>
            <a:ext cx="11988099" cy="2983831"/>
          </a:xfrm>
        </p:spPr>
        <p:txBody>
          <a:bodyPr>
            <a:noAutofit/>
          </a:bodyPr>
          <a:lstStyle/>
          <a:p>
            <a:pPr algn="ctr"/>
            <a:r>
              <a:rPr lang="en-US" sz="9600" dirty="0">
                <a:latin typeface="Aptos Display" panose="020B0004020202020204" pitchFamily="34" charset="0"/>
              </a:rPr>
              <a:t>JESUS CHRIST</a:t>
            </a:r>
          </a:p>
        </p:txBody>
      </p:sp>
    </p:spTree>
    <p:extLst>
      <p:ext uri="{BB962C8B-B14F-4D97-AF65-F5344CB8AC3E}">
        <p14:creationId xmlns:p14="http://schemas.microsoft.com/office/powerpoint/2010/main" val="3799034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1299412"/>
            <a:ext cx="11988099" cy="3043988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You are what you eat.</a:t>
            </a:r>
          </a:p>
        </p:txBody>
      </p:sp>
    </p:spTree>
    <p:extLst>
      <p:ext uri="{BB962C8B-B14F-4D97-AF65-F5344CB8AC3E}">
        <p14:creationId xmlns:p14="http://schemas.microsoft.com/office/powerpoint/2010/main" val="332091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1299412"/>
            <a:ext cx="11988099" cy="3043988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What do you see?</a:t>
            </a:r>
          </a:p>
        </p:txBody>
      </p:sp>
    </p:spTree>
    <p:extLst>
      <p:ext uri="{BB962C8B-B14F-4D97-AF65-F5344CB8AC3E}">
        <p14:creationId xmlns:p14="http://schemas.microsoft.com/office/powerpoint/2010/main" val="137540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842211"/>
            <a:ext cx="11789260" cy="4969042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Aptos Display" panose="020B0004020202020204" pitchFamily="34" charset="0"/>
              </a:rPr>
              <a:t>What is your absolute?</a:t>
            </a:r>
            <a:br>
              <a:rPr lang="en-US" sz="5400" b="1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dirty="0">
                <a:latin typeface="Aptos Display" panose="020B0004020202020204" pitchFamily="34" charset="0"/>
              </a:rPr>
              <a:t>- CNN? Fox?</a:t>
            </a:r>
            <a:br>
              <a:rPr lang="en-US" dirty="0">
                <a:latin typeface="Aptos Display" panose="020B0004020202020204" pitchFamily="34" charset="0"/>
              </a:rPr>
            </a:br>
            <a:r>
              <a:rPr lang="en-US" dirty="0">
                <a:latin typeface="Aptos Display" panose="020B0004020202020204" pitchFamily="34" charset="0"/>
              </a:rPr>
              <a:t>- America?</a:t>
            </a:r>
            <a:br>
              <a:rPr lang="en-US" dirty="0">
                <a:latin typeface="Aptos Display" panose="020B0004020202020204" pitchFamily="34" charset="0"/>
              </a:rPr>
            </a:br>
            <a:r>
              <a:rPr lang="en-US" dirty="0">
                <a:latin typeface="Aptos Display" panose="020B0004020202020204" pitchFamily="34" charset="0"/>
              </a:rPr>
              <a:t>- Capitalism?</a:t>
            </a:r>
            <a:br>
              <a:rPr lang="en-US" dirty="0">
                <a:latin typeface="Aptos Display" panose="020B0004020202020204" pitchFamily="34" charset="0"/>
              </a:rPr>
            </a:br>
            <a:r>
              <a:rPr lang="en-US" dirty="0">
                <a:latin typeface="Aptos Display" panose="020B0004020202020204" pitchFamily="34" charset="0"/>
              </a:rPr>
              <a:t>- Socialism?</a:t>
            </a:r>
            <a:endParaRPr lang="en-US" sz="5400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48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577516"/>
            <a:ext cx="11789260" cy="523373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Aptos Display" panose="020B0004020202020204" pitchFamily="34" charset="0"/>
              </a:rPr>
              <a:t>What is your absolute?</a:t>
            </a:r>
            <a:br>
              <a:rPr lang="en-US" sz="5400" b="1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it the Bible?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Which version of the bible?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How do you know?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Do I have to repeat word-for-word the  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   bible, and that is the Absolute?</a:t>
            </a:r>
          </a:p>
        </p:txBody>
      </p:sp>
    </p:spTree>
    <p:extLst>
      <p:ext uri="{BB962C8B-B14F-4D97-AF65-F5344CB8AC3E}">
        <p14:creationId xmlns:p14="http://schemas.microsoft.com/office/powerpoint/2010/main" val="132091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577516"/>
            <a:ext cx="11789260" cy="539014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Aptos Display" panose="020B0004020202020204" pitchFamily="34" charset="0"/>
              </a:rPr>
              <a:t>What is your absolute?</a:t>
            </a:r>
            <a:br>
              <a:rPr lang="en-US" sz="5400" b="1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it the words of William Branham?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it based on how strictly I repeat   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   what William Branham said?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the absolute accurate reciting of the  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    words of the prophets?</a:t>
            </a:r>
          </a:p>
        </p:txBody>
      </p:sp>
    </p:spTree>
    <p:extLst>
      <p:ext uri="{BB962C8B-B14F-4D97-AF65-F5344CB8AC3E}">
        <p14:creationId xmlns:p14="http://schemas.microsoft.com/office/powerpoint/2010/main" val="134245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0802532" cy="923330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Aptos ExtraBold" panose="020B0004020202020204" pitchFamily="34" charset="0"/>
              </a:rPr>
              <a:t>QUESTION RESPONSE 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923330"/>
            <a:ext cx="1165807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5000" b="1" i="1" dirty="0">
                <a:latin typeface="Aptos Display" panose="020B0004020202020204" pitchFamily="34" charset="0"/>
              </a:rPr>
              <a:t>Why is time what it is now?</a:t>
            </a:r>
          </a:p>
          <a:p>
            <a:pPr marL="685800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5000" b="1" i="1" dirty="0">
                <a:latin typeface="Aptos Display" panose="020B0004020202020204" pitchFamily="34" charset="0"/>
              </a:rPr>
              <a:t>Why change?</a:t>
            </a:r>
          </a:p>
          <a:p>
            <a:pPr marL="1143000" lvl="1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5000" i="1" dirty="0">
                <a:latin typeface="Aptos Display" panose="020B0004020202020204" pitchFamily="34" charset="0"/>
              </a:rPr>
              <a:t>Minister Travel (7-8 </a:t>
            </a:r>
            <a:r>
              <a:rPr lang="en-US" sz="5000" i="1" dirty="0" err="1">
                <a:latin typeface="Aptos Display" panose="020B0004020202020204" pitchFamily="34" charset="0"/>
              </a:rPr>
              <a:t>hr</a:t>
            </a:r>
            <a:r>
              <a:rPr lang="en-US" sz="5000" i="1" dirty="0">
                <a:latin typeface="Aptos Display" panose="020B0004020202020204" pitchFamily="34" charset="0"/>
              </a:rPr>
              <a:t> drive)</a:t>
            </a:r>
          </a:p>
          <a:p>
            <a:pPr marL="1143000" lvl="1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5000" i="1" dirty="0">
                <a:latin typeface="Aptos Display" panose="020B0004020202020204" pitchFamily="34" charset="0"/>
              </a:rPr>
              <a:t>For those that don’t eat Sun mornings, a big lunch then wasted evening</a:t>
            </a:r>
          </a:p>
          <a:p>
            <a:pPr marL="1143000" lvl="1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5000" i="1" dirty="0">
                <a:latin typeface="Aptos Display" panose="020B0004020202020204" pitchFamily="34" charset="0"/>
              </a:rPr>
              <a:t>Reserve some energy for evening services, bible studies, </a:t>
            </a:r>
            <a:r>
              <a:rPr lang="en-US" sz="5000" i="1" dirty="0" err="1">
                <a:latin typeface="Aptos Display" panose="020B0004020202020204" pitchFamily="34" charset="0"/>
              </a:rPr>
              <a:t>etc</a:t>
            </a:r>
            <a:endParaRPr lang="en-US" sz="5000" i="1" dirty="0">
              <a:latin typeface="Aptos Display" panose="020B0004020202020204" pitchFamily="34" charset="0"/>
            </a:endParaRPr>
          </a:p>
        </p:txBody>
      </p:sp>
      <p:pic>
        <p:nvPicPr>
          <p:cNvPr id="6" name="Graphic 5" descr="Information outline">
            <a:extLst>
              <a:ext uri="{FF2B5EF4-FFF2-40B4-BE49-F238E27FC236}">
                <a16:creationId xmlns:a16="http://schemas.microsoft.com/office/drawing/2014/main" id="{DBD578A2-0795-7562-B820-2D6A5DCC4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91892" y="102475"/>
            <a:ext cx="2584494" cy="258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5093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89" y="577517"/>
            <a:ext cx="11789260" cy="4114800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Aptos Display" panose="020B0004020202020204" pitchFamily="34" charset="0"/>
              </a:rPr>
              <a:t>What is your absolute?</a:t>
            </a:r>
            <a:br>
              <a:rPr lang="en-US" sz="5400" b="1" dirty="0">
                <a:latin typeface="Aptos Display" panose="020B0004020202020204" pitchFamily="34" charset="0"/>
              </a:rPr>
            </a:b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it the pastor?</a:t>
            </a:r>
            <a:br>
              <a:rPr lang="en-US" sz="5400" dirty="0">
                <a:latin typeface="Aptos Display" panose="020B0004020202020204" pitchFamily="34" charset="0"/>
              </a:rPr>
            </a:br>
            <a:r>
              <a:rPr lang="en-US" sz="5400" dirty="0">
                <a:latin typeface="Aptos Display" panose="020B0004020202020204" pitchFamily="34" charset="0"/>
              </a:rPr>
              <a:t>- is the Church</a:t>
            </a:r>
          </a:p>
        </p:txBody>
      </p:sp>
    </p:spTree>
    <p:extLst>
      <p:ext uri="{BB962C8B-B14F-4D97-AF65-F5344CB8AC3E}">
        <p14:creationId xmlns:p14="http://schemas.microsoft.com/office/powerpoint/2010/main" val="19727887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1946058" cy="92333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ptos ExtraBold" panose="020B0004020202020204" pitchFamily="34" charset="0"/>
              </a:rPr>
              <a:t>63-0728 Christ Is The Mystery Of God Revealed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dirty="0">
                <a:latin typeface="Aptos Display" panose="020B0004020202020204" pitchFamily="34" charset="0"/>
              </a:rPr>
              <a:t>611 </a:t>
            </a:r>
            <a:r>
              <a:rPr lang="en-US" sz="55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And His Church stands alone. She is not hooked with nothing. </a:t>
            </a:r>
            <a:r>
              <a:rPr lang="en-US" sz="5500" dirty="0">
                <a:latin typeface="Aptos Display" panose="020B0004020202020204" pitchFamily="34" charset="0"/>
              </a:rPr>
              <a:t>But He was identified by God, being the body that God dwelt in; </a:t>
            </a:r>
            <a:r>
              <a:rPr lang="en-US" sz="55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and the Church is identified by His Body, doing the same thing.</a:t>
            </a:r>
          </a:p>
        </p:txBody>
      </p:sp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13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1946058" cy="92333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ptos ExtraBold" panose="020B0004020202020204" pitchFamily="34" charset="0"/>
              </a:rPr>
              <a:t>63-0728 Christ Is The Mystery Of God Revealed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She is His Body, the manifested Truth of His promised Word for the last days. </a:t>
            </a:r>
            <a:r>
              <a:rPr lang="en-US" sz="5500" dirty="0">
                <a:latin typeface="Aptos Display" panose="020B0004020202020204" pitchFamily="34" charset="0"/>
              </a:rPr>
              <a:t>And </a:t>
            </a:r>
            <a:r>
              <a:rPr lang="en-US" sz="5500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She, and She alone, stands by It</a:t>
            </a:r>
            <a:r>
              <a:rPr lang="en-US" sz="5500" dirty="0">
                <a:latin typeface="Aptos Display" panose="020B0004020202020204" pitchFamily="34" charset="0"/>
              </a:rPr>
              <a:t>. That’s why the devil is howling, these great organizations, </a:t>
            </a:r>
            <a:r>
              <a:rPr lang="en-US" sz="55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to set up something to close Her up</a:t>
            </a:r>
            <a:r>
              <a:rPr lang="en-US" sz="5500" dirty="0">
                <a:latin typeface="Aptos Display" panose="020B0004020202020204" pitchFamily="34" charset="0"/>
              </a:rPr>
              <a:t>. </a:t>
            </a:r>
          </a:p>
        </p:txBody>
      </p:sp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0517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1946058" cy="92333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ptos ExtraBold" panose="020B0004020202020204" pitchFamily="34" charset="0"/>
              </a:rPr>
              <a:t>63-0728 Christ Is The Mystery Of God Revealed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Aptos Display" panose="020B0004020202020204" pitchFamily="34" charset="0"/>
              </a:rPr>
              <a:t>They’ll never do it. </a:t>
            </a:r>
            <a:r>
              <a:rPr lang="en-US" sz="6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She’ll be taken up, not closed up. She is now risen, and by the power of the vindicated Word promised to Her. </a:t>
            </a:r>
            <a:r>
              <a:rPr lang="en-US" sz="6600" dirty="0">
                <a:latin typeface="Aptos Display" panose="020B0004020202020204" pitchFamily="34" charset="0"/>
              </a:rPr>
              <a:t>Amen!</a:t>
            </a:r>
          </a:p>
        </p:txBody>
      </p:sp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2030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1946058" cy="92333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Aptos ExtraBold" panose="020B0004020202020204" pitchFamily="34" charset="0"/>
              </a:rPr>
              <a:t>64-0705 The Masterpiece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ptos Display" panose="020B0004020202020204" pitchFamily="34" charset="0"/>
              </a:rPr>
              <a:t>166 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Now at the harvest time, the Seed is back to its original Life, back to the Bible</a:t>
            </a:r>
            <a:r>
              <a:rPr lang="en-US" sz="6000" dirty="0">
                <a:latin typeface="Aptos Display" panose="020B0004020202020204" pitchFamily="34" charset="0"/>
              </a:rPr>
              <a:t>. Malachi 4 said it would be brought that way. Oh, oh, my! Must have all! 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To be this way, It must have all of the Word</a:t>
            </a:r>
            <a:r>
              <a:rPr lang="en-US" sz="6000" dirty="0">
                <a:latin typeface="Aptos Display" panose="020B0004020202020204" pitchFamily="34" charset="0"/>
              </a:rPr>
              <a:t>. Is that right?</a:t>
            </a:r>
          </a:p>
        </p:txBody>
      </p:sp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82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14" y="102475"/>
            <a:ext cx="11044989" cy="88641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Aptos ExtraBold" panose="020B0004020202020204" pitchFamily="34" charset="0"/>
              </a:rPr>
              <a:t>TESTIMONIES FROM BYC</a:t>
            </a:r>
          </a:p>
        </p:txBody>
      </p:sp>
      <p:pic>
        <p:nvPicPr>
          <p:cNvPr id="6" name="Graphic 5" descr="Information outline">
            <a:extLst>
              <a:ext uri="{FF2B5EF4-FFF2-40B4-BE49-F238E27FC236}">
                <a16:creationId xmlns:a16="http://schemas.microsoft.com/office/drawing/2014/main" id="{DBD578A2-0795-7562-B820-2D6A5DCC4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91892" y="102475"/>
            <a:ext cx="2584494" cy="25844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4824F3-578A-701F-0F78-4E1B1E47E04E}"/>
              </a:ext>
            </a:extLst>
          </p:cNvPr>
          <p:cNvSpPr txBox="1"/>
          <p:nvPr/>
        </p:nvSpPr>
        <p:spPr>
          <a:xfrm>
            <a:off x="0" y="1003212"/>
            <a:ext cx="1165807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4400" b="1" i="1" dirty="0">
                <a:latin typeface="Aptos Display" panose="020B0004020202020204" pitchFamily="34" charset="0"/>
              </a:rPr>
              <a:t>We had 10 campers go to BYC</a:t>
            </a:r>
          </a:p>
          <a:p>
            <a:pPr marL="685800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4400" b="1" i="1" dirty="0">
                <a:latin typeface="Aptos Display" panose="020B0004020202020204" pitchFamily="34" charset="0"/>
              </a:rPr>
              <a:t>Bro Juan Cotto </a:t>
            </a:r>
            <a:r>
              <a:rPr lang="en-US" sz="4400" i="1" dirty="0">
                <a:latin typeface="Aptos Display" panose="020B0004020202020204" pitchFamily="34" charset="0"/>
              </a:rPr>
              <a:t>- leader for the 14-15 YO</a:t>
            </a:r>
          </a:p>
          <a:p>
            <a:pPr marL="685800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4400" b="1" i="1" dirty="0">
                <a:latin typeface="Aptos Display" panose="020B0004020202020204" pitchFamily="34" charset="0"/>
              </a:rPr>
              <a:t>Bro Jas </a:t>
            </a:r>
            <a:r>
              <a:rPr lang="en-US" sz="4400" b="1" i="1" dirty="0" err="1">
                <a:latin typeface="Aptos Display" panose="020B0004020202020204" pitchFamily="34" charset="0"/>
              </a:rPr>
              <a:t>Audet</a:t>
            </a:r>
            <a:r>
              <a:rPr lang="en-US" sz="4400" b="1" i="1" dirty="0">
                <a:latin typeface="Aptos Display" panose="020B0004020202020204" pitchFamily="34" charset="0"/>
              </a:rPr>
              <a:t> </a:t>
            </a:r>
            <a:r>
              <a:rPr lang="en-US" sz="4400" i="1" dirty="0">
                <a:latin typeface="Aptos Display" panose="020B0004020202020204" pitchFamily="34" charset="0"/>
              </a:rPr>
              <a:t>- leader for the 10-13 YO</a:t>
            </a:r>
          </a:p>
          <a:p>
            <a:pPr marL="685800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4400" b="1" i="1" dirty="0">
                <a:latin typeface="Aptos Display" panose="020B0004020202020204" pitchFamily="34" charset="0"/>
              </a:rPr>
              <a:t>Bro Juan Galvan </a:t>
            </a:r>
            <a:r>
              <a:rPr lang="en-US" sz="4400" i="1" dirty="0">
                <a:latin typeface="Aptos Display" panose="020B0004020202020204" pitchFamily="34" charset="0"/>
              </a:rPr>
              <a:t>- Ran sound equipment for the youth tabernacle</a:t>
            </a:r>
          </a:p>
          <a:p>
            <a:pPr marL="685800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4400" b="1" i="1" dirty="0">
                <a:latin typeface="Aptos Display" panose="020B0004020202020204" pitchFamily="34" charset="0"/>
              </a:rPr>
              <a:t>Bro Nathaniel</a:t>
            </a:r>
          </a:p>
          <a:p>
            <a:pPr marL="1600200" lvl="2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4400" i="1" dirty="0">
                <a:latin typeface="Aptos Display" panose="020B0004020202020204" pitchFamily="34" charset="0"/>
              </a:rPr>
              <a:t>28 Young Men, leader for the 16 - 18 YO</a:t>
            </a:r>
          </a:p>
          <a:p>
            <a:pPr marL="1600200" lvl="2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4400" i="1" dirty="0">
                <a:latin typeface="Aptos Display" panose="020B0004020202020204" pitchFamily="34" charset="0"/>
              </a:rPr>
              <a:t>Bro Jonathan </a:t>
            </a:r>
            <a:r>
              <a:rPr lang="en-US" sz="4400" i="1" dirty="0" err="1">
                <a:latin typeface="Aptos Display" panose="020B0004020202020204" pitchFamily="34" charset="0"/>
              </a:rPr>
              <a:t>Houching</a:t>
            </a:r>
            <a:r>
              <a:rPr lang="en-US" sz="4400" i="1" dirty="0">
                <a:latin typeface="Aptos Display" panose="020B0004020202020204" pitchFamily="34" charset="0"/>
              </a:rPr>
              <a:t> - Bro Nathan Bryant</a:t>
            </a:r>
          </a:p>
        </p:txBody>
      </p:sp>
    </p:spTree>
    <p:extLst>
      <p:ext uri="{BB962C8B-B14F-4D97-AF65-F5344CB8AC3E}">
        <p14:creationId xmlns:p14="http://schemas.microsoft.com/office/powerpoint/2010/main" val="371660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0802532" cy="923330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Aptos ExtraBold" panose="020B0004020202020204" pitchFamily="34" charset="0"/>
              </a:rPr>
              <a:t>CURRENT EVENTS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66962" y="2789444"/>
            <a:ext cx="1165807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6600" i="1" dirty="0">
                <a:latin typeface="Aptos Display" panose="020B0004020202020204" pitchFamily="34" charset="0"/>
              </a:rPr>
              <a:t>Trump Assassination Attempt</a:t>
            </a:r>
          </a:p>
          <a:p>
            <a:pPr marL="685800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6600" i="1" dirty="0">
                <a:latin typeface="Aptos Display" panose="020B0004020202020204" pitchFamily="34" charset="0"/>
              </a:rPr>
              <a:t>Attacks on Israel continue</a:t>
            </a:r>
          </a:p>
          <a:p>
            <a:pPr marL="685800" indent="-685800">
              <a:buClr>
                <a:schemeClr val="tx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6600" i="1" dirty="0">
                <a:latin typeface="Aptos Display" panose="020B0004020202020204" pitchFamily="34" charset="0"/>
              </a:rPr>
              <a:t>… how will these things end?</a:t>
            </a:r>
          </a:p>
        </p:txBody>
      </p:sp>
      <p:pic>
        <p:nvPicPr>
          <p:cNvPr id="6" name="Graphic 5" descr="Information outline">
            <a:extLst>
              <a:ext uri="{FF2B5EF4-FFF2-40B4-BE49-F238E27FC236}">
                <a16:creationId xmlns:a16="http://schemas.microsoft.com/office/drawing/2014/main" id="{DBD578A2-0795-7562-B820-2D6A5DCC4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91892" y="102475"/>
            <a:ext cx="2584494" cy="258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48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11" y="2308072"/>
            <a:ext cx="11988099" cy="1406284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I JOHN 1 : 1 - 6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0230DE-6CB3-9934-FBDA-08EFC4080BD3}"/>
              </a:ext>
            </a:extLst>
          </p:cNvPr>
          <p:cNvSpPr txBox="1"/>
          <p:nvPr/>
        </p:nvSpPr>
        <p:spPr>
          <a:xfrm>
            <a:off x="113511" y="3815255"/>
            <a:ext cx="1198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. . . the Word from the beginning made manifest . . .</a:t>
            </a:r>
          </a:p>
        </p:txBody>
      </p:sp>
      <p:pic>
        <p:nvPicPr>
          <p:cNvPr id="6" name="Graphic 5" descr="Open book outline">
            <a:extLst>
              <a:ext uri="{FF2B5EF4-FFF2-40B4-BE49-F238E27FC236}">
                <a16:creationId xmlns:a16="http://schemas.microsoft.com/office/drawing/2014/main" id="{5EAD6B3F-A60F-0949-0CEF-87623AF67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4015" y="4586189"/>
            <a:ext cx="1543970" cy="154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19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1299412"/>
            <a:ext cx="11988099" cy="2719135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What is your absolute?</a:t>
            </a:r>
          </a:p>
        </p:txBody>
      </p:sp>
    </p:spTree>
    <p:extLst>
      <p:ext uri="{BB962C8B-B14F-4D97-AF65-F5344CB8AC3E}">
        <p14:creationId xmlns:p14="http://schemas.microsoft.com/office/powerpoint/2010/main" val="763685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1299412"/>
            <a:ext cx="11988099" cy="2719135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What is an absolute?</a:t>
            </a:r>
          </a:p>
        </p:txBody>
      </p:sp>
    </p:spTree>
    <p:extLst>
      <p:ext uri="{BB962C8B-B14F-4D97-AF65-F5344CB8AC3E}">
        <p14:creationId xmlns:p14="http://schemas.microsoft.com/office/powerpoint/2010/main" val="2424011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947" y="613612"/>
            <a:ext cx="11729102" cy="5005136"/>
          </a:xfrm>
        </p:spPr>
        <p:txBody>
          <a:bodyPr>
            <a:noAutofit/>
          </a:bodyPr>
          <a:lstStyle/>
          <a:p>
            <a:r>
              <a:rPr lang="en-US" sz="11500" dirty="0">
                <a:latin typeface="Aptos Display" panose="020B0004020202020204" pitchFamily="34" charset="0"/>
              </a:rPr>
              <a:t>AN ABSOLUTE</a:t>
            </a:r>
            <a:br>
              <a:rPr lang="en-US" sz="8800" dirty="0">
                <a:latin typeface="Aptos Display" panose="020B0004020202020204" pitchFamily="34" charset="0"/>
              </a:rPr>
            </a:br>
            <a:r>
              <a:rPr lang="en-US" sz="8800" dirty="0">
                <a:latin typeface="Aptos Display" panose="020B0004020202020204" pitchFamily="34" charset="0"/>
              </a:rPr>
              <a:t>The foundation you are built upon. The thing you hold most important.</a:t>
            </a:r>
          </a:p>
        </p:txBody>
      </p:sp>
    </p:spTree>
    <p:extLst>
      <p:ext uri="{BB962C8B-B14F-4D97-AF65-F5344CB8AC3E}">
        <p14:creationId xmlns:p14="http://schemas.microsoft.com/office/powerpoint/2010/main" val="2444370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21C27DE-DAC6-465F-9DFE-0F34C32110D8}" vid="{FF5C57EB-A11D-4EF0-B271-AC86AB0C34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00-0000 Template_New</Template>
  <TotalTime>370</TotalTime>
  <Words>865</Words>
  <Application>Microsoft Office PowerPoint</Application>
  <PresentationFormat>Widescreen</PresentationFormat>
  <Paragraphs>58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Abadi Extra Light</vt:lpstr>
      <vt:lpstr>Aptos Display</vt:lpstr>
      <vt:lpstr>Aptos ExtraBold</vt:lpstr>
      <vt:lpstr>Arial</vt:lpstr>
      <vt:lpstr>Calibri</vt:lpstr>
      <vt:lpstr>Calibri Light</vt:lpstr>
      <vt:lpstr>Office Theme</vt:lpstr>
      <vt:lpstr>PROVING YOUR FAITH What is your Absolute?</vt:lpstr>
      <vt:lpstr>QUESTION …</vt:lpstr>
      <vt:lpstr>QUESTION RESPONSE …</vt:lpstr>
      <vt:lpstr>TESTIMONIES FROM BYC</vt:lpstr>
      <vt:lpstr>CURRENT EVENTS</vt:lpstr>
      <vt:lpstr>I JOHN 1 : 1 - 6</vt:lpstr>
      <vt:lpstr>What is your absolute?</vt:lpstr>
      <vt:lpstr>What is an absolute?</vt:lpstr>
      <vt:lpstr>AN ABSOLUTE The foundation you are built upon. The thing you hold most important.</vt:lpstr>
      <vt:lpstr>63-1201M An Absolute</vt:lpstr>
      <vt:lpstr>63-1201M An Absolute</vt:lpstr>
      <vt:lpstr>63-1201M An Absolute</vt:lpstr>
      <vt:lpstr>What is your absolute?  - CNN? Fox? - America? - Capitalism? - Socialism?</vt:lpstr>
      <vt:lpstr>What is your absolute?  - Is it the Bible? - Which version of the bible? - How do you know? - Do I have to repeat word-for-word the      bible, and that is the Absolute?</vt:lpstr>
      <vt:lpstr>What is your absolute?  - Is it the words of William Branham? - Is it based on how strictly I repeat       what William Branham said? - Is the absolute accurate reciting of the       words of the prophets?</vt:lpstr>
      <vt:lpstr>What is your absolute?  - Is it the pastor? - is the Church</vt:lpstr>
      <vt:lpstr>ELOHIM</vt:lpstr>
      <vt:lpstr>ELOHIM Hebrew word for majesty. Plural, but understood as singular.</vt:lpstr>
      <vt:lpstr>THE LOGOS</vt:lpstr>
      <vt:lpstr>ADAM</vt:lpstr>
      <vt:lpstr>The Lamb in Eden</vt:lpstr>
      <vt:lpstr>Abraham’s Covenant</vt:lpstr>
      <vt:lpstr>David &amp; Abraham’s Covenant</vt:lpstr>
      <vt:lpstr>JESUS CHRIST</vt:lpstr>
      <vt:lpstr>You are what you eat.</vt:lpstr>
      <vt:lpstr>What do you see?</vt:lpstr>
      <vt:lpstr>What is your absolute?  - CNN? Fox? - America? - Capitalism? - Socialism?</vt:lpstr>
      <vt:lpstr>What is your absolute?  - Is it the Bible? - Which version of the bible? - How do you know? - Do I have to repeat word-for-word the      bible, and that is the Absolute?</vt:lpstr>
      <vt:lpstr>What is your absolute?  - Is it the words of William Branham? - Is it based on how strictly I repeat       what William Branham said? - Is the absolute accurate reciting of the       words of the prophets?</vt:lpstr>
      <vt:lpstr>What is your absolute?  - Is it the pastor? - is the Church</vt:lpstr>
      <vt:lpstr>63-0728 Christ Is The Mystery Of God Revealed</vt:lpstr>
      <vt:lpstr>63-0728 Christ Is The Mystery Of God Revealed</vt:lpstr>
      <vt:lpstr>63-0728 Christ Is The Mystery Of God Revealed</vt:lpstr>
      <vt:lpstr>64-0705 The Masterpiece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Nathaniel Sias</dc:creator>
  <cp:lastModifiedBy>Nathaniel Sias</cp:lastModifiedBy>
  <cp:revision>1</cp:revision>
  <dcterms:created xsi:type="dcterms:W3CDTF">2024-07-14T14:34:24Z</dcterms:created>
  <dcterms:modified xsi:type="dcterms:W3CDTF">2024-07-14T20:47:11Z</dcterms:modified>
</cp:coreProperties>
</file>